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60" r:id="rId3"/>
    <p:sldId id="259" r:id="rId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2244"/>
    <a:srgbClr val="C7224A"/>
    <a:srgbClr val="B81621"/>
    <a:srgbClr val="EF66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58"/>
    <p:restoredTop sz="94674"/>
  </p:normalViewPr>
  <p:slideViewPr>
    <p:cSldViewPr snapToGrid="0" snapToObjects="1">
      <p:cViewPr varScale="1">
        <p:scale>
          <a:sx n="123" d="100"/>
          <a:sy n="123" d="100"/>
        </p:scale>
        <p:origin x="514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C6D30A-4578-1B4F-B75E-FCBE72265C4E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B8F58A-00F7-0D4C-801A-59CD7CE1BE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1666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B8F58A-00F7-0D4C-801A-59CD7CE1BEF0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3031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EAEF52-3E8B-CC49-9B57-E99AF8EB27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FDC8211-E5A1-E245-B1F7-AC53F0FB7B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5A2383F-592A-C44A-B202-AF0227EDE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A6A94-051E-CE4E-ACC9-3957D2ECCE77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15BE416-537A-6A4E-AC6B-97775564E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22F5259-6725-F447-A02E-017B1FB48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1F766-198D-4E4E-8C7B-0B3F2C1C8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1997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1DAE547-3FE8-E74B-8729-807B6CCDA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C110DA2-6558-B546-A900-B7E8DBECA0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27B9F2B-42CD-5044-9E13-4A9163F09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A6A94-051E-CE4E-ACC9-3957D2ECCE77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CB68DF1-A16C-0243-B6E0-CD834FEF7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C3B4FD3-7FC4-E543-8480-D41938348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1F766-198D-4E4E-8C7B-0B3F2C1C8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3452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19F27A1-710D-9D46-8523-C16FCD216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4569018-F001-FA4A-AC65-45AFAE4483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EC245AE-5602-5746-960A-5772E0895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A6A94-051E-CE4E-ACC9-3957D2ECCE77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626590F-F11E-7B43-A8CA-403F66594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7EBFAB9-CA34-674B-BC6E-82BEF44C7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1F766-198D-4E4E-8C7B-0B3F2C1C8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680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91553F8-1B07-6A40-8990-1730662F2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A8E1EE3-C427-A244-8742-FCDD6D4100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990E415-06E3-4642-9097-D25FACFF5D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BD69F7E-92C2-044C-B0BC-8BC1EE749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A6A94-051E-CE4E-ACC9-3957D2ECCE77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ED6DB5D-6587-AA49-98DF-E5B7C2B9E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4F5CB73-8A09-1B4F-B15A-087F8D1C7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1F766-198D-4E4E-8C7B-0B3F2C1C8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6286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18524F-C5D3-6145-B287-62DF3E165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E324B2A-C5A6-ED42-88B5-006E54D577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5EB3866-6A32-BD48-AF30-09B8A22A4F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EE6A496-5CDB-F146-8055-DA27ACC258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5A2111D-7F58-884E-8655-8D89DE6614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F7393581-F709-594B-9D0B-FA06A4E48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A6A94-051E-CE4E-ACC9-3957D2ECCE77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4C2681C-F118-E147-BB78-F2B6D3B4D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01CF98F-1EDF-834F-97C0-38A971F7C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1F766-198D-4E4E-8C7B-0B3F2C1C8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8818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29ADE0-3E82-564D-A488-5B7EBBF9F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D7E3C3B-4B6C-CD41-961E-9A2C29B05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A6A94-051E-CE4E-ACC9-3957D2ECCE77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5080AC9-3872-7444-9B7C-6BFA12EAF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F95A004-C548-3D4B-AFBB-608EB903E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1F766-198D-4E4E-8C7B-0B3F2C1C8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906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9822563-0458-014D-8D39-517CB22EA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A6A94-051E-CE4E-ACC9-3957D2ECCE77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8E33E43-F839-6946-8DD1-280453D47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D82515D-E217-2446-A48F-31A17611A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1F766-198D-4E4E-8C7B-0B3F2C1C8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9561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00658F2-F570-1545-A566-E7AD9BE49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870A8B2-7E9E-594C-BD1B-F07EA2FD1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D8F92B0-9713-8E4D-A31D-2BF75DDB36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764D063-F30C-E94B-8952-EC06271DC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A6A94-051E-CE4E-ACC9-3957D2ECCE77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42EE236-7B36-0344-9DD7-305928A44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DC51D21-3EE7-354A-AAD2-1F0F056DA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1F766-198D-4E4E-8C7B-0B3F2C1C8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7105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EE9E57-D57D-4D44-AB87-730920DB0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E1B7641-5B21-134D-99E8-186D254172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AFD66FC-12E6-BE45-ADFC-E4CA1BDF33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86C8C32-C9C2-3E46-B974-9BDD2D369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A6A94-051E-CE4E-ACC9-3957D2ECCE77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6B79E63-944A-544F-B6D5-9EA584B99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62DE85D-30E1-DD4E-89CD-26F07CF90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1F766-198D-4E4E-8C7B-0B3F2C1C8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7290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BE8544-4EAF-FB4F-821E-7F77C40FC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09C8B70-07AF-FE4D-897D-15CB8D9382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0B04059-EC6E-2D41-9823-C1A5E2E81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A6A94-051E-CE4E-ACC9-3957D2ECCE77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D961061-6131-F748-B013-6EBA6C198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4707512-8904-E94E-8FF0-DD4CBA894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1F766-198D-4E4E-8C7B-0B3F2C1C8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0211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127C523-A9FE-C142-ADAC-C0A5796C66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2A71202-7AA1-414C-9B22-4DB11E9CEB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20A45F0-A9AE-4A4D-9E39-3BC8D4D64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A6A94-051E-CE4E-ACC9-3957D2ECCE77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683162B-890F-A440-999A-772877FF5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C60B591-16C1-6E40-85EA-4EAF66382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1F766-198D-4E4E-8C7B-0B3F2C1C8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9851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FB69B4D4-7FFB-3045-B5FE-4937709B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243BCE8-A601-CC4D-9FA9-CED32C224F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6F835D7-A813-B64E-A399-B997057A88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A6A94-051E-CE4E-ACC9-3957D2ECCE77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B844883-765F-D646-ACA2-918A61ED5F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BB93AC8-1957-AC43-9590-17DD9191A3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41F766-198D-4E4E-8C7B-0B3F2C1C8B7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2023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3562B182-DEE2-F845-AB98-73DF018B1693}"/>
              </a:ext>
            </a:extLst>
          </p:cNvPr>
          <p:cNvSpPr txBox="1"/>
          <p:nvPr/>
        </p:nvSpPr>
        <p:spPr>
          <a:xfrm>
            <a:off x="137604" y="5979862"/>
            <a:ext cx="118810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NOME COGNOME</a:t>
            </a:r>
          </a:p>
          <a:p>
            <a:pPr algn="ctr"/>
            <a:r>
              <a:rPr lang="it-IT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Titolo Intervento ...</a:t>
            </a:r>
          </a:p>
        </p:txBody>
      </p:sp>
    </p:spTree>
    <p:extLst>
      <p:ext uri="{BB962C8B-B14F-4D97-AF65-F5344CB8AC3E}">
        <p14:creationId xmlns:p14="http://schemas.microsoft.com/office/powerpoint/2010/main" val="1607507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9F0C0AD4-A27C-24C5-DAC6-0FA65E19156C}"/>
              </a:ext>
            </a:extLst>
          </p:cNvPr>
          <p:cNvSpPr txBox="1">
            <a:spLocks noChangeArrowheads="1"/>
          </p:cNvSpPr>
          <p:nvPr/>
        </p:nvSpPr>
        <p:spPr>
          <a:xfrm>
            <a:off x="483833" y="924573"/>
            <a:ext cx="111592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4000" b="1" dirty="0">
                <a:solidFill>
                  <a:srgbClr val="D22244"/>
                </a:solidFill>
              </a:rPr>
              <a:t>DISCLOSURE INFORMATION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5B9606-1A62-0697-049C-B4A644416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9527" y="1731732"/>
            <a:ext cx="6424473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it-IT" altLang="it-IT" sz="2000" dirty="0"/>
              <a:t>negli ultimi due anni ho avuto i seguenti rapporti anche di finanziamento con soggetti portatori di interessi commerciali in campo sanitario: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77F6BE0-8F1C-FEB1-520E-19F8B402E7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4423" y="2839285"/>
            <a:ext cx="6818050" cy="3694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it-IT" altLang="it-IT" sz="2000" dirty="0"/>
              <a:t>_____________________________________________</a:t>
            </a:r>
          </a:p>
          <a:p>
            <a:pPr eaLnBrk="1" hangingPunct="1">
              <a:spcBef>
                <a:spcPct val="20000"/>
              </a:spcBef>
            </a:pPr>
            <a:endParaRPr lang="it-IT" altLang="it-IT" sz="2000" dirty="0"/>
          </a:p>
          <a:p>
            <a:pPr eaLnBrk="1" hangingPunct="1">
              <a:spcBef>
                <a:spcPct val="20000"/>
              </a:spcBef>
            </a:pPr>
            <a:r>
              <a:rPr lang="it-IT" altLang="it-IT" sz="2000" dirty="0"/>
              <a:t>_____________________________________________</a:t>
            </a:r>
          </a:p>
          <a:p>
            <a:pPr eaLnBrk="1" hangingPunct="1">
              <a:spcBef>
                <a:spcPct val="20000"/>
              </a:spcBef>
            </a:pPr>
            <a:endParaRPr lang="it-IT" altLang="it-IT" sz="2000" dirty="0"/>
          </a:p>
          <a:p>
            <a:pPr eaLnBrk="1" hangingPunct="1">
              <a:spcBef>
                <a:spcPct val="20000"/>
              </a:spcBef>
            </a:pPr>
            <a:r>
              <a:rPr lang="it-IT" altLang="it-IT" sz="2000" dirty="0"/>
              <a:t>_____________________________________________</a:t>
            </a:r>
          </a:p>
          <a:p>
            <a:pPr eaLnBrk="1" hangingPunct="1">
              <a:spcBef>
                <a:spcPct val="20000"/>
              </a:spcBef>
            </a:pPr>
            <a:endParaRPr lang="it-IT" altLang="it-IT" sz="2000" dirty="0"/>
          </a:p>
          <a:p>
            <a:pPr eaLnBrk="1" hangingPunct="1">
              <a:spcBef>
                <a:spcPct val="20000"/>
              </a:spcBef>
            </a:pPr>
            <a:r>
              <a:rPr lang="it-IT" altLang="it-IT" sz="2000" dirty="0"/>
              <a:t>_____________________________________________</a:t>
            </a:r>
          </a:p>
          <a:p>
            <a:pPr eaLnBrk="1" hangingPunct="1">
              <a:spcBef>
                <a:spcPct val="20000"/>
              </a:spcBef>
            </a:pPr>
            <a:endParaRPr lang="it-IT" altLang="it-IT" sz="2000" dirty="0"/>
          </a:p>
          <a:p>
            <a:pPr eaLnBrk="1" hangingPunct="1">
              <a:spcBef>
                <a:spcPct val="20000"/>
              </a:spcBef>
            </a:pPr>
            <a:r>
              <a:rPr lang="it-IT" altLang="it-IT" sz="2000" dirty="0"/>
              <a:t>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636316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5252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35</Words>
  <Application>Microsoft Office PowerPoint</Application>
  <PresentationFormat>Widescreen</PresentationFormat>
  <Paragraphs>14</Paragraphs>
  <Slides>3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Microsoft Office User</dc:creator>
  <cp:lastModifiedBy>Aristea - Daniele Federici</cp:lastModifiedBy>
  <cp:revision>31</cp:revision>
  <dcterms:created xsi:type="dcterms:W3CDTF">2022-04-04T14:39:04Z</dcterms:created>
  <dcterms:modified xsi:type="dcterms:W3CDTF">2026-02-20T14:53:29Z</dcterms:modified>
</cp:coreProperties>
</file>